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8" r:id="rId2"/>
    <p:sldId id="269" r:id="rId3"/>
    <p:sldId id="275" r:id="rId4"/>
    <p:sldId id="277" r:id="rId5"/>
    <p:sldId id="278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inimized">
    <p:restoredLeft sz="15620"/>
    <p:restoredTop sz="95109" autoAdjust="0"/>
  </p:normalViewPr>
  <p:slideViewPr>
    <p:cSldViewPr snapToGrid="0" snapToObjects="1">
      <p:cViewPr>
        <p:scale>
          <a:sx n="100" d="100"/>
          <a:sy n="100" d="100"/>
        </p:scale>
        <p:origin x="-952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6DC8E-260F-8245-93A3-689DAB95D2AE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2522E-DA7F-5E4D-9CF6-21AD27AB5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CB6F8-89F8-2A49-879E-FFB8F1456CCB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02712-D5DB-9B40-A7DB-D537B3521A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17976-EBCE-5240-A8AB-9BBAC6BD7881}" type="datetimeFigureOut">
              <a:rPr lang="en-US" smtClean="0"/>
              <a:pPr/>
              <a:t>11/30/12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071A3-98BB-5D4E-ADF2-2238006C7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2438"/>
            <a:ext cx="8229600" cy="7540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PhySci</a:t>
            </a:r>
            <a:r>
              <a:rPr lang="en-US" dirty="0" smtClean="0"/>
              <a:t>: </a:t>
            </a:r>
            <a:r>
              <a:rPr lang="en-US" u="sng" dirty="0" smtClean="0"/>
              <a:t>Unit 2: Matter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1100" y="1206500"/>
            <a:ext cx="3923917" cy="49196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E46C0A"/>
                </a:solidFill>
              </a:rPr>
              <a:t>Section 2:</a:t>
            </a:r>
            <a:r>
              <a:rPr lang="en-US" b="1" u="sng" dirty="0" smtClean="0">
                <a:solidFill>
                  <a:srgbClr val="E46C0A"/>
                </a:solidFill>
              </a:rPr>
              <a:t> </a:t>
            </a:r>
            <a:r>
              <a:rPr lang="en-US" b="1" u="sng" dirty="0" err="1" smtClean="0">
                <a:solidFill>
                  <a:srgbClr val="E46C0A"/>
                </a:solidFill>
              </a:rPr>
              <a:t>Preclass</a:t>
            </a:r>
            <a:endParaRPr lang="en-US" b="1" u="sng" dirty="0" smtClean="0">
              <a:solidFill>
                <a:srgbClr val="E46C0A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11/9: Element vs. compound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11/13: Particles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11/14: States of matter review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11/15: Properties review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(Mixtures review: 4</a:t>
            </a:r>
            <a:r>
              <a:rPr lang="en-US" b="1" baseline="30000" dirty="0" smtClean="0">
                <a:solidFill>
                  <a:srgbClr val="000000"/>
                </a:solidFill>
              </a:rPr>
              <a:t>th</a:t>
            </a:r>
            <a:r>
              <a:rPr lang="en-US" b="1" dirty="0" smtClean="0">
                <a:solidFill>
                  <a:srgbClr val="000000"/>
                </a:solidFill>
              </a:rPr>
              <a:t>)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11/19: Density matching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11/26: Phys/</a:t>
            </a:r>
            <a:r>
              <a:rPr lang="en-US" b="1" dirty="0" err="1" smtClean="0">
                <a:solidFill>
                  <a:srgbClr val="000000"/>
                </a:solidFill>
              </a:rPr>
              <a:t>Chem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Changes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11/27: Phys/</a:t>
            </a:r>
            <a:r>
              <a:rPr lang="en-US" b="1" dirty="0" err="1" smtClean="0">
                <a:solidFill>
                  <a:srgbClr val="000000"/>
                </a:solidFill>
              </a:rPr>
              <a:t>Chem</a:t>
            </a:r>
            <a:r>
              <a:rPr lang="en-US" b="1" dirty="0" smtClean="0">
                <a:solidFill>
                  <a:srgbClr val="000000"/>
                </a:solidFill>
              </a:rPr>
              <a:t> Changes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11/28: Density </a:t>
            </a:r>
            <a:r>
              <a:rPr lang="en-US" b="1" smtClean="0">
                <a:solidFill>
                  <a:srgbClr val="000000"/>
                </a:solidFill>
              </a:rPr>
              <a:t>(balloon)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11/29: none (voting)</a:t>
            </a:r>
            <a:endParaRPr lang="en-US" b="1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06779" y="1206500"/>
            <a:ext cx="5237221" cy="52964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Section 3: </a:t>
            </a:r>
            <a:r>
              <a:rPr lang="en-US" b="1" u="sng" dirty="0" err="1" smtClean="0">
                <a:solidFill>
                  <a:schemeClr val="accent6">
                    <a:lumMod val="75000"/>
                  </a:schemeClr>
                </a:solidFill>
              </a:rPr>
              <a:t>Classwork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/Notes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11/8: Pure subst. vs. Mixture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11/9: Element vs. Compound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11/13: Characteristics of gases</a:t>
            </a:r>
          </a:p>
          <a:p>
            <a:pPr>
              <a:buNone/>
            </a:pPr>
            <a:r>
              <a:rPr lang="en-US" b="1" dirty="0" smtClean="0"/>
              <a:t>11/14: Physical Properties</a:t>
            </a:r>
          </a:p>
          <a:p>
            <a:pPr>
              <a:buNone/>
            </a:pPr>
            <a:r>
              <a:rPr lang="en-US" b="1" dirty="0" smtClean="0"/>
              <a:t>11/15: Density</a:t>
            </a:r>
          </a:p>
          <a:p>
            <a:pPr>
              <a:buNone/>
            </a:pPr>
            <a:r>
              <a:rPr lang="en-US" b="1" dirty="0" smtClean="0"/>
              <a:t>11/19: Density Calculation</a:t>
            </a:r>
          </a:p>
          <a:p>
            <a:pPr>
              <a:buNone/>
            </a:pPr>
            <a:r>
              <a:rPr lang="en-US" b="1" dirty="0" smtClean="0"/>
              <a:t>11/20: Density Lab</a:t>
            </a:r>
          </a:p>
          <a:p>
            <a:pPr>
              <a:buNone/>
            </a:pPr>
            <a:r>
              <a:rPr lang="en-US" b="1" dirty="0" smtClean="0"/>
              <a:t>11/</a:t>
            </a:r>
            <a:r>
              <a:rPr lang="en-US" b="1" dirty="0" smtClean="0"/>
              <a:t>26-27: </a:t>
            </a:r>
            <a:r>
              <a:rPr lang="en-US" b="1" dirty="0" smtClean="0"/>
              <a:t>Phys. &amp; </a:t>
            </a:r>
            <a:r>
              <a:rPr lang="en-US" b="1" dirty="0" err="1" smtClean="0"/>
              <a:t>Chem</a:t>
            </a:r>
            <a:r>
              <a:rPr lang="en-US" b="1" dirty="0" smtClean="0"/>
              <a:t> </a:t>
            </a:r>
            <a:r>
              <a:rPr lang="en-US" b="1" dirty="0" smtClean="0"/>
              <a:t>CHANGES</a:t>
            </a:r>
          </a:p>
          <a:p>
            <a:pPr>
              <a:buNone/>
            </a:pPr>
            <a:r>
              <a:rPr lang="en-US" b="1" dirty="0" smtClean="0"/>
              <a:t>11/28 &amp; 29: Density Review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Envi</a:t>
            </a:r>
            <a:r>
              <a:rPr lang="en-US" dirty="0" smtClean="0"/>
              <a:t>. Science Table of Contents</a:t>
            </a:r>
            <a:br>
              <a:rPr lang="en-US" dirty="0" smtClean="0"/>
            </a:br>
            <a:r>
              <a:rPr lang="en-US" dirty="0" smtClean="0"/>
              <a:t>Unit 1: </a:t>
            </a:r>
            <a:r>
              <a:rPr lang="en-US" u="sng" dirty="0" smtClean="0"/>
              <a:t>Nature of Science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Section 2: </a:t>
            </a:r>
            <a:r>
              <a:rPr lang="en-US" dirty="0" err="1" smtClean="0"/>
              <a:t>Preclass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54521"/>
            <a:ext cx="4041775" cy="6397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Section 3: </a:t>
            </a:r>
            <a:r>
              <a:rPr lang="en-US" dirty="0" err="1" smtClean="0"/>
              <a:t>Classwork</a:t>
            </a:r>
            <a:r>
              <a:rPr lang="en-US" dirty="0" smtClean="0"/>
              <a:t>/Notes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7387" y="2174874"/>
            <a:ext cx="4646613" cy="4683125"/>
          </a:xfrm>
        </p:spPr>
        <p:txBody>
          <a:bodyPr>
            <a:normAutofit/>
          </a:bodyPr>
          <a:lstStyle/>
          <a:p>
            <a:r>
              <a:rPr lang="en-US" b="1" dirty="0" smtClean="0"/>
              <a:t>9/20: Hypotheses, IV/DV</a:t>
            </a:r>
          </a:p>
          <a:p>
            <a:r>
              <a:rPr lang="en-US" b="1" dirty="0" smtClean="0"/>
              <a:t>9/24: Procedures</a:t>
            </a:r>
          </a:p>
          <a:p>
            <a:r>
              <a:rPr lang="en-US" b="1" dirty="0" smtClean="0"/>
              <a:t>9/27: The Story of Stuff </a:t>
            </a:r>
          </a:p>
          <a:p>
            <a:r>
              <a:rPr lang="en-US" b="1" dirty="0" smtClean="0"/>
              <a:t>9/28: Simpson’s WS</a:t>
            </a:r>
          </a:p>
          <a:p>
            <a:r>
              <a:rPr lang="en-US" b="1" dirty="0" smtClean="0"/>
              <a:t>10/2</a:t>
            </a:r>
            <a:r>
              <a:rPr lang="en-US" b="1" smtClean="0"/>
              <a:t>: Fishing Log</a:t>
            </a:r>
          </a:p>
          <a:p>
            <a:pPr lvl="1"/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307975" y="2327275"/>
            <a:ext cx="4189411" cy="3951288"/>
          </a:xfrm>
        </p:spPr>
        <p:txBody>
          <a:bodyPr>
            <a:normAutofit/>
          </a:bodyPr>
          <a:lstStyle/>
          <a:p>
            <a:r>
              <a:rPr lang="en-US" b="1" dirty="0" smtClean="0"/>
              <a:t>9/20: scientific method</a:t>
            </a:r>
          </a:p>
          <a:p>
            <a:r>
              <a:rPr lang="en-US" b="1" dirty="0" smtClean="0"/>
              <a:t>9/24: Procedure example</a:t>
            </a:r>
          </a:p>
          <a:p>
            <a:r>
              <a:rPr lang="en-US" b="1" dirty="0" smtClean="0"/>
              <a:t>9/25: Data Table example</a:t>
            </a:r>
          </a:p>
          <a:p>
            <a:r>
              <a:rPr lang="en-US" b="1" dirty="0" smtClean="0"/>
              <a:t>9/27: Graphing 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 </a:t>
            </a:r>
            <a:r>
              <a:rPr lang="en-US" dirty="0" err="1" smtClean="0"/>
              <a:t>Envi</a:t>
            </a:r>
            <a:r>
              <a:rPr lang="en-US" dirty="0" smtClean="0"/>
              <a:t>. Science Table of Contents</a:t>
            </a:r>
            <a:br>
              <a:rPr lang="en-US" dirty="0" smtClean="0"/>
            </a:br>
            <a:r>
              <a:rPr lang="en-US" dirty="0" smtClean="0"/>
              <a:t>Unit 1: </a:t>
            </a:r>
            <a:r>
              <a:rPr lang="en-US" u="sng" dirty="0" smtClean="0"/>
              <a:t>Nature of Science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Section 2: </a:t>
            </a:r>
            <a:r>
              <a:rPr lang="en-US" dirty="0" err="1" smtClean="0"/>
              <a:t>Preclass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54521"/>
            <a:ext cx="4041775" cy="6397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Section 3: </a:t>
            </a:r>
            <a:r>
              <a:rPr lang="en-US" dirty="0" err="1" smtClean="0"/>
              <a:t>Classwork</a:t>
            </a:r>
            <a:r>
              <a:rPr lang="en-US" dirty="0" smtClean="0"/>
              <a:t>/Notes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7387" y="2174874"/>
            <a:ext cx="4646613" cy="4683125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9/10: Surviving in the Real World Day #1 (packet)</a:t>
            </a:r>
          </a:p>
          <a:p>
            <a:r>
              <a:rPr lang="en-US" b="1" dirty="0" smtClean="0"/>
              <a:t>9/11: Surviving in the Real World Day #2 (packet)</a:t>
            </a:r>
          </a:p>
          <a:p>
            <a:r>
              <a:rPr lang="en-US" b="1" dirty="0" smtClean="0"/>
              <a:t>9/12: Scientific Notation</a:t>
            </a:r>
          </a:p>
          <a:p>
            <a:r>
              <a:rPr lang="en-US" b="1" dirty="0" smtClean="0"/>
              <a:t>9/20: Gaia Hypothesis</a:t>
            </a:r>
          </a:p>
          <a:p>
            <a:r>
              <a:rPr lang="en-US" b="1" dirty="0" smtClean="0"/>
              <a:t>9/21: Variables</a:t>
            </a:r>
          </a:p>
          <a:p>
            <a:r>
              <a:rPr lang="en-US" b="1" dirty="0" smtClean="0"/>
              <a:t>9/24: Procedures</a:t>
            </a:r>
          </a:p>
          <a:p>
            <a:r>
              <a:rPr lang="en-US" b="1" dirty="0" smtClean="0"/>
              <a:t>9/25: Data Table example</a:t>
            </a:r>
          </a:p>
          <a:p>
            <a:r>
              <a:rPr lang="en-US" b="1" dirty="0" smtClean="0"/>
              <a:t>10/1: Rock cycle game </a:t>
            </a:r>
          </a:p>
          <a:p>
            <a:r>
              <a:rPr lang="en-US" b="1" dirty="0" smtClean="0"/>
              <a:t>10/1:Plate tectonics map</a:t>
            </a:r>
          </a:p>
          <a:p>
            <a:r>
              <a:rPr lang="en-US" b="1" dirty="0" smtClean="0"/>
              <a:t>10/2: “Story of Stuff” notes</a:t>
            </a:r>
          </a:p>
          <a:p>
            <a:r>
              <a:rPr lang="en-US" b="1" dirty="0" smtClean="0"/>
              <a:t>10/4: Fishing Log</a:t>
            </a:r>
          </a:p>
          <a:p>
            <a:r>
              <a:rPr lang="en-US" b="1" dirty="0" smtClean="0"/>
              <a:t>10/5: Tragedy of the Commons</a:t>
            </a:r>
          </a:p>
          <a:p>
            <a:r>
              <a:rPr lang="en-US" b="1" dirty="0" smtClean="0"/>
              <a:t>10/9: Conservation of Mass</a:t>
            </a:r>
          </a:p>
          <a:p>
            <a:endParaRPr lang="en-US" b="1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307976" y="2327275"/>
            <a:ext cx="3383587" cy="395128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9/10: Factor Label POGIL check</a:t>
            </a:r>
          </a:p>
          <a:p>
            <a:r>
              <a:rPr lang="en-US" b="1" dirty="0" smtClean="0"/>
              <a:t>9/11: Metric “Quiz”</a:t>
            </a:r>
          </a:p>
          <a:p>
            <a:r>
              <a:rPr lang="en-US" b="1" dirty="0" smtClean="0"/>
              <a:t>9/21: Factor label quiz #1</a:t>
            </a:r>
          </a:p>
          <a:p>
            <a:r>
              <a:rPr lang="en-US" b="1" dirty="0" smtClean="0"/>
              <a:t>9/24: Procedure example</a:t>
            </a:r>
          </a:p>
          <a:p>
            <a:r>
              <a:rPr lang="en-US" b="1" dirty="0" smtClean="0"/>
              <a:t>9/25: Plate tectonics quiz</a:t>
            </a:r>
          </a:p>
          <a:p>
            <a:r>
              <a:rPr lang="en-US" b="1" dirty="0" smtClean="0"/>
              <a:t>10/5: Silent Seas</a:t>
            </a:r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 </a:t>
            </a:r>
            <a:r>
              <a:rPr lang="en-US" dirty="0" err="1" smtClean="0"/>
              <a:t>Envi</a:t>
            </a:r>
            <a:r>
              <a:rPr lang="en-US" dirty="0" smtClean="0"/>
              <a:t>. Science Table of Contents</a:t>
            </a:r>
            <a:br>
              <a:rPr lang="en-US" dirty="0" smtClean="0"/>
            </a:br>
            <a:r>
              <a:rPr lang="en-US" dirty="0" smtClean="0"/>
              <a:t>Unit 1: </a:t>
            </a:r>
            <a:r>
              <a:rPr lang="en-US" u="sng" dirty="0" smtClean="0"/>
              <a:t>Nature of Science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Section 2: </a:t>
            </a:r>
            <a:r>
              <a:rPr lang="en-US" dirty="0" err="1" smtClean="0"/>
              <a:t>Preclass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54521"/>
            <a:ext cx="4041775" cy="6397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Section 3: </a:t>
            </a:r>
            <a:r>
              <a:rPr lang="en-US" dirty="0" err="1" smtClean="0"/>
              <a:t>Classwork</a:t>
            </a:r>
            <a:r>
              <a:rPr lang="en-US" dirty="0" smtClean="0"/>
              <a:t>/Notes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7387" y="2174874"/>
            <a:ext cx="4646613" cy="4683125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9/10: Surviving in the Real World Day #1 (packet)</a:t>
            </a:r>
          </a:p>
          <a:p>
            <a:r>
              <a:rPr lang="en-US" b="1" dirty="0" smtClean="0"/>
              <a:t>9/11: Surviving in the Real World Day #2 (packet)</a:t>
            </a:r>
          </a:p>
          <a:p>
            <a:r>
              <a:rPr lang="en-US" b="1" dirty="0" smtClean="0"/>
              <a:t>9/12: Scientific Notation</a:t>
            </a:r>
          </a:p>
          <a:p>
            <a:r>
              <a:rPr lang="en-US" b="1" dirty="0" smtClean="0"/>
              <a:t>9/20: Gaia Hypothesis</a:t>
            </a:r>
          </a:p>
          <a:p>
            <a:r>
              <a:rPr lang="en-US" b="1" dirty="0" smtClean="0"/>
              <a:t>9/21: Variables</a:t>
            </a:r>
          </a:p>
          <a:p>
            <a:r>
              <a:rPr lang="en-US" b="1" dirty="0" smtClean="0"/>
              <a:t>9/24: Procedures</a:t>
            </a:r>
          </a:p>
          <a:p>
            <a:r>
              <a:rPr lang="en-US" b="1" dirty="0" smtClean="0"/>
              <a:t>9/25: Data Table example</a:t>
            </a:r>
          </a:p>
          <a:p>
            <a:r>
              <a:rPr lang="en-US" b="1" smtClean="0"/>
              <a:t>10/1: </a:t>
            </a:r>
            <a:r>
              <a:rPr lang="en-US" b="1" dirty="0" smtClean="0"/>
              <a:t>Rock </a:t>
            </a:r>
            <a:r>
              <a:rPr lang="en-US" b="1" smtClean="0"/>
              <a:t>cycle game </a:t>
            </a:r>
            <a:endParaRPr lang="en-US" b="1" dirty="0" smtClean="0"/>
          </a:p>
          <a:p>
            <a:r>
              <a:rPr lang="en-US" b="1" dirty="0" smtClean="0"/>
              <a:t>10/1:Plate tectonics map</a:t>
            </a:r>
          </a:p>
          <a:p>
            <a:r>
              <a:rPr lang="en-US" b="1" dirty="0" smtClean="0"/>
              <a:t>10/2: “Story of Stuff” notes</a:t>
            </a:r>
          </a:p>
          <a:p>
            <a:r>
              <a:rPr lang="en-US" b="1" dirty="0" smtClean="0"/>
              <a:t>10/4: Fishing Log</a:t>
            </a:r>
          </a:p>
          <a:p>
            <a:endParaRPr lang="en-US" b="1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307976" y="2327275"/>
            <a:ext cx="3383587" cy="3951288"/>
          </a:xfrm>
        </p:spPr>
        <p:txBody>
          <a:bodyPr>
            <a:normAutofit/>
          </a:bodyPr>
          <a:lstStyle/>
          <a:p>
            <a:r>
              <a:rPr lang="en-US" b="1" dirty="0" smtClean="0"/>
              <a:t>9/10: Factor Label POGIL check</a:t>
            </a:r>
          </a:p>
          <a:p>
            <a:r>
              <a:rPr lang="en-US" b="1" dirty="0" smtClean="0"/>
              <a:t>9/11: Metric “Quiz”</a:t>
            </a:r>
          </a:p>
          <a:p>
            <a:r>
              <a:rPr lang="en-US" b="1" dirty="0" smtClean="0"/>
              <a:t>9/21: Factor label quiz #1</a:t>
            </a:r>
          </a:p>
          <a:p>
            <a:r>
              <a:rPr lang="en-US" b="1" dirty="0" smtClean="0"/>
              <a:t>9/24: Procedure example</a:t>
            </a:r>
          </a:p>
          <a:p>
            <a:r>
              <a:rPr lang="en-US" b="1" dirty="0" smtClean="0"/>
              <a:t>9/25: Plate tectonics quiz</a:t>
            </a:r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24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PhySci</a:t>
            </a:r>
            <a:r>
              <a:rPr lang="en-US" dirty="0" smtClean="0"/>
              <a:t>: </a:t>
            </a:r>
            <a:r>
              <a:rPr lang="en-US" u="sng" dirty="0" smtClean="0"/>
              <a:t>Unit 1: Nature of Science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1100" y="2014695"/>
            <a:ext cx="3923917" cy="41114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E46C0A"/>
                </a:solidFill>
              </a:rPr>
              <a:t>Section 2:</a:t>
            </a:r>
            <a:r>
              <a:rPr lang="en-US" b="1" u="sng" dirty="0" smtClean="0">
                <a:solidFill>
                  <a:srgbClr val="E46C0A"/>
                </a:solidFill>
              </a:rPr>
              <a:t> </a:t>
            </a:r>
            <a:r>
              <a:rPr lang="en-US" b="1" u="sng" dirty="0" err="1" smtClean="0">
                <a:solidFill>
                  <a:srgbClr val="E46C0A"/>
                </a:solidFill>
              </a:rPr>
              <a:t>Preclass</a:t>
            </a:r>
            <a:endParaRPr lang="en-US" b="1" dirty="0" smtClean="0"/>
          </a:p>
          <a:p>
            <a:r>
              <a:rPr lang="en-US" b="1" dirty="0" smtClean="0"/>
              <a:t>9/21: Inventing an “If, then” hypothesis</a:t>
            </a:r>
          </a:p>
          <a:p>
            <a:r>
              <a:rPr lang="en-US" b="1" dirty="0" smtClean="0"/>
              <a:t>9/24: Measuring Length</a:t>
            </a:r>
          </a:p>
          <a:p>
            <a:r>
              <a:rPr lang="en-US" b="1" dirty="0" smtClean="0"/>
              <a:t>9/25: Scale Practice</a:t>
            </a:r>
          </a:p>
          <a:p>
            <a:r>
              <a:rPr lang="en-US" b="1" dirty="0" smtClean="0"/>
              <a:t>10/1: Survey</a:t>
            </a:r>
          </a:p>
          <a:p>
            <a:r>
              <a:rPr lang="en-US" b="1" dirty="0" smtClean="0"/>
              <a:t>10/2: Measurement Practice</a:t>
            </a:r>
          </a:p>
          <a:p>
            <a:r>
              <a:rPr lang="en-US" b="1" dirty="0" smtClean="0"/>
              <a:t>10/4: Rounding Practice</a:t>
            </a:r>
          </a:p>
          <a:p>
            <a:r>
              <a:rPr lang="en-US" b="1" dirty="0" smtClean="0"/>
              <a:t>10/5: </a:t>
            </a:r>
            <a:r>
              <a:rPr lang="en-US" b="1" dirty="0" err="1" smtClean="0"/>
              <a:t>Vocab</a:t>
            </a:r>
            <a:r>
              <a:rPr lang="en-US" b="1" dirty="0" smtClean="0"/>
              <a:t> quiz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06779" y="1595438"/>
            <a:ext cx="5237221" cy="490747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Section 3: </a:t>
            </a:r>
            <a:r>
              <a:rPr lang="en-US" b="1" u="sng" dirty="0" err="1" smtClean="0">
                <a:solidFill>
                  <a:schemeClr val="accent6">
                    <a:lumMod val="75000"/>
                  </a:schemeClr>
                </a:solidFill>
              </a:rPr>
              <a:t>Classwork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/Notes</a:t>
            </a:r>
          </a:p>
          <a:p>
            <a:r>
              <a:rPr lang="en-US" b="1" dirty="0" smtClean="0"/>
              <a:t>9/13: Scientific Method (4</a:t>
            </a:r>
            <a:r>
              <a:rPr lang="en-US" b="1" baseline="30000" dirty="0" smtClean="0"/>
              <a:t>th</a:t>
            </a:r>
            <a:r>
              <a:rPr lang="en-US" b="1" dirty="0" smtClean="0"/>
              <a:t> pd)</a:t>
            </a:r>
          </a:p>
          <a:p>
            <a:r>
              <a:rPr lang="en-US" b="1" dirty="0" smtClean="0"/>
              <a:t>9/20: Variables </a:t>
            </a:r>
          </a:p>
          <a:p>
            <a:r>
              <a:rPr lang="en-US" b="1" dirty="0" smtClean="0"/>
              <a:t>9/21: ID Controls &amp; Variables </a:t>
            </a:r>
          </a:p>
          <a:p>
            <a:r>
              <a:rPr lang="en-US" b="1" dirty="0" smtClean="0"/>
              <a:t>9/24-27: Measurement Lab</a:t>
            </a:r>
          </a:p>
          <a:p>
            <a:r>
              <a:rPr lang="en-US" b="1" dirty="0" smtClean="0"/>
              <a:t>9/28: Simpson’s Worksheet</a:t>
            </a:r>
          </a:p>
          <a:p>
            <a:r>
              <a:rPr lang="en-US" b="1" dirty="0" smtClean="0"/>
              <a:t>10/1: Observation &amp; Inference</a:t>
            </a:r>
          </a:p>
          <a:p>
            <a:r>
              <a:rPr lang="en-US" b="1" dirty="0" smtClean="0"/>
              <a:t>10/2: Review sheet (Pd 4)</a:t>
            </a:r>
          </a:p>
          <a:p>
            <a:r>
              <a:rPr lang="en-US" b="1" dirty="0" smtClean="0"/>
              <a:t>10/2: Procedure (</a:t>
            </a:r>
            <a:r>
              <a:rPr lang="en-US" b="1" dirty="0" err="1" smtClean="0"/>
              <a:t>Pds</a:t>
            </a:r>
            <a:r>
              <a:rPr lang="en-US" b="1" dirty="0" smtClean="0"/>
              <a:t> 5, 7)</a:t>
            </a:r>
          </a:p>
          <a:p>
            <a:r>
              <a:rPr lang="en-US" b="1" dirty="0" smtClean="0"/>
              <a:t>10/3-4: Four Leaf Experiment</a:t>
            </a:r>
          </a:p>
          <a:p>
            <a:r>
              <a:rPr lang="en-US" b="1" dirty="0" smtClean="0"/>
              <a:t>10/5: Is it Matter?</a:t>
            </a:r>
          </a:p>
          <a:p>
            <a:r>
              <a:rPr lang="en-US" b="1" dirty="0" smtClean="0"/>
              <a:t>10/5: Intro to matter</a:t>
            </a:r>
          </a:p>
          <a:p>
            <a:r>
              <a:rPr lang="en-US" b="1" dirty="0" smtClean="0"/>
              <a:t>10/10: Constructing </a:t>
            </a:r>
            <a:r>
              <a:rPr lang="en-US" b="1" smtClean="0"/>
              <a:t>your knowledge</a:t>
            </a:r>
          </a:p>
          <a:p>
            <a:r>
              <a:rPr lang="en-US" b="1" dirty="0" smtClean="0"/>
              <a:t>10/11: Scientific Notation</a:t>
            </a:r>
          </a:p>
          <a:p>
            <a:endParaRPr lang="en-US" b="1" dirty="0" smtClean="0"/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24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Period </a:t>
            </a:r>
            <a:r>
              <a:rPr lang="en-US" smtClean="0"/>
              <a:t>Physical Science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Unit 1: Nature of Science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1100" y="2014695"/>
            <a:ext cx="3923917" cy="41114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E46C0A"/>
                </a:solidFill>
              </a:rPr>
              <a:t>Section 2:</a:t>
            </a:r>
            <a:r>
              <a:rPr lang="en-US" b="1" u="sng" dirty="0" smtClean="0">
                <a:solidFill>
                  <a:srgbClr val="E46C0A"/>
                </a:solidFill>
              </a:rPr>
              <a:t> </a:t>
            </a:r>
            <a:r>
              <a:rPr lang="en-US" b="1" u="sng" dirty="0" err="1" smtClean="0">
                <a:solidFill>
                  <a:srgbClr val="E46C0A"/>
                </a:solidFill>
              </a:rPr>
              <a:t>Preclass</a:t>
            </a:r>
            <a:endParaRPr lang="en-US" b="1" dirty="0" smtClean="0"/>
          </a:p>
          <a:p>
            <a:r>
              <a:rPr lang="en-US" b="1" dirty="0" smtClean="0"/>
              <a:t>9/21: Inventing an “If, then” hypothesis</a:t>
            </a:r>
          </a:p>
          <a:p>
            <a:r>
              <a:rPr lang="en-US" b="1" dirty="0" smtClean="0"/>
              <a:t>9/24: Measuring Length</a:t>
            </a:r>
          </a:p>
          <a:p>
            <a:r>
              <a:rPr lang="en-US" b="1" dirty="0" smtClean="0"/>
              <a:t>9/25: Scale Practice</a:t>
            </a:r>
          </a:p>
          <a:p>
            <a:r>
              <a:rPr lang="en-US" b="1" dirty="0" smtClean="0"/>
              <a:t>10/1: Survey</a:t>
            </a:r>
          </a:p>
          <a:p>
            <a:r>
              <a:rPr lang="en-US" b="1" dirty="0" smtClean="0"/>
              <a:t>10/2: Measurement Practice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06778" y="2014695"/>
            <a:ext cx="5237221" cy="49074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Section 3: </a:t>
            </a:r>
            <a:r>
              <a:rPr lang="en-US" b="1" u="sng" dirty="0" err="1" smtClean="0">
                <a:solidFill>
                  <a:schemeClr val="accent6">
                    <a:lumMod val="75000"/>
                  </a:schemeClr>
                </a:solidFill>
              </a:rPr>
              <a:t>Classwork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/Notes</a:t>
            </a:r>
          </a:p>
          <a:p>
            <a:r>
              <a:rPr lang="en-US" b="1" dirty="0" smtClean="0"/>
              <a:t>9/13: Scientific Method </a:t>
            </a:r>
          </a:p>
          <a:p>
            <a:r>
              <a:rPr lang="en-US" b="1" dirty="0" smtClean="0"/>
              <a:t>9/20: Variables </a:t>
            </a:r>
          </a:p>
          <a:p>
            <a:r>
              <a:rPr lang="en-US" b="1" dirty="0" smtClean="0"/>
              <a:t>9/21: ID Controls &amp; Variables </a:t>
            </a:r>
          </a:p>
          <a:p>
            <a:r>
              <a:rPr lang="en-US" b="1" dirty="0" smtClean="0"/>
              <a:t>9/24-27: Measurement Lab</a:t>
            </a:r>
          </a:p>
          <a:p>
            <a:r>
              <a:rPr lang="en-US" b="1" dirty="0" smtClean="0"/>
              <a:t>9/28: Simpson’s Worksheet</a:t>
            </a:r>
          </a:p>
          <a:p>
            <a:r>
              <a:rPr lang="en-US" b="1" dirty="0" smtClean="0"/>
              <a:t>10/1: Observation &amp; Inference</a:t>
            </a:r>
          </a:p>
          <a:p>
            <a:r>
              <a:rPr lang="en-US" b="1" dirty="0" smtClean="0"/>
              <a:t>10/2: Review sheet</a:t>
            </a:r>
          </a:p>
          <a:p>
            <a:r>
              <a:rPr lang="en-US" b="1" dirty="0" smtClean="0"/>
              <a:t>10/3: Four Leaf Experiment</a:t>
            </a:r>
          </a:p>
          <a:p>
            <a:endParaRPr lang="en-US" b="1" dirty="0" smtClean="0"/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39022</TotalTime>
  <Words>836</Words>
  <Application>Microsoft Macintosh PowerPoint</Application>
  <PresentationFormat>On-screen Show (4:3)</PresentationFormat>
  <Paragraphs>114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PhySci: Unit 2: Matter</vt:lpstr>
      <vt:lpstr>Envi. Science Table of Contents Unit 1: Nature of Science</vt:lpstr>
      <vt:lpstr>AP Envi. Science Table of Contents Unit 1: Nature of Science</vt:lpstr>
      <vt:lpstr>AP Envi. Science Table of Contents Unit 1: Nature of Science</vt:lpstr>
      <vt:lpstr> PhySci: Unit 1: Nature of Science</vt:lpstr>
      <vt:lpstr>4th Period Physical Science  Unit 1: Nature of Science</vt:lpstr>
    </vt:vector>
  </TitlesOfParts>
  <Company>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6th period Table of Contents</dc:title>
  <dc:creator>Johnson</dc:creator>
  <cp:lastModifiedBy>Johnson</cp:lastModifiedBy>
  <cp:revision>187</cp:revision>
  <cp:lastPrinted>2012-10-04T14:18:36Z</cp:lastPrinted>
  <dcterms:created xsi:type="dcterms:W3CDTF">2012-11-30T15:59:42Z</dcterms:created>
  <dcterms:modified xsi:type="dcterms:W3CDTF">2012-11-30T16:12:55Z</dcterms:modified>
</cp:coreProperties>
</file>